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4AF93-969D-E942-920E-CB4FC6DAC1EF}" v="16" dt="2026-04-09T14:29:2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660"/>
  </p:normalViewPr>
  <p:slideViewPr>
    <p:cSldViewPr snapToGrid="0">
      <p:cViewPr>
        <p:scale>
          <a:sx n="129" d="100"/>
          <a:sy n="129" d="100"/>
        </p:scale>
        <p:origin x="99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8B01-F76D-89C3-A1F7-A4A81E27B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5181"/>
            <a:ext cx="9144000" cy="2387600"/>
          </a:xfr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DC668-9401-3755-67DD-8C59915B4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85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8119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6738"/>
            <a:ext cx="10515600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6959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36738"/>
            <a:ext cx="5162006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3FE264A-D45F-982A-648F-FDA8FF08F8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795" y="1840322"/>
            <a:ext cx="5162006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1178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52F-2040-5E43-208A-2CAB3FAC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063408" cy="1325563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71430-B562-A570-4B23-2339AAA590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836738"/>
            <a:ext cx="7063408" cy="417195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E372FC-61E6-F22B-71FE-1389485A7E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38930" y="0"/>
            <a:ext cx="3853070" cy="62198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5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BFD67-8F71-84C5-A30E-713FFF86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ECA5304-511E-1206-AA3D-574283B5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36738"/>
            <a:ext cx="10515600" cy="4171950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8531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B122A-D3AE-D3A6-28F9-BD6D6D7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8DC53-669D-7D9C-6F97-35D8FFD4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DD54-17F2-E7D8-5F2D-514DDB3E5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40FA27-E700-3344-8DA1-EDE13B402361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B81DD-1375-E4C5-4967-A1E868027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7BFF7-A8F4-5BF2-9C46-CCE876714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CEA0AD-4B85-5941-A4DC-FB1494D795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2BC10-AC43-2B6C-DA25-65B1716295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0DA73-76C2-E7F4-3CF7-7C3D4A975B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6700" y="378794"/>
            <a:ext cx="4038600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7811D-AC9F-F30A-9F62-CA9E866E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AED34-EE57-DF9A-A713-D395A2384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48E6F-D178-0243-9E94-2A5C8644CB65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12954-AFC3-03C6-E8AB-40F3D21C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C82B-E357-C7E2-C356-DDFFA4EA2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83FB6A-468C-0049-BB00-E76E26CAF5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95D76C-0386-A263-EE2A-58F9A643E28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87746"/>
          <a:stretch>
            <a:fillRect/>
          </a:stretch>
        </p:blipFill>
        <p:spPr>
          <a:xfrm>
            <a:off x="0" y="6017622"/>
            <a:ext cx="12192000" cy="840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AD468B-C2FC-74EC-0B29-0D8DDA99C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8200" y="6304097"/>
            <a:ext cx="1704703" cy="4603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B76B2-1F81-9673-E123-6E6DE450881B}"/>
              </a:ext>
            </a:extLst>
          </p:cNvPr>
          <p:cNvSpPr txBox="1"/>
          <p:nvPr userDrawn="1"/>
        </p:nvSpPr>
        <p:spPr>
          <a:xfrm>
            <a:off x="8763000" y="6418349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https://ihiw19.org/</a:t>
            </a:r>
          </a:p>
        </p:txBody>
      </p:sp>
    </p:spTree>
    <p:extLst>
      <p:ext uri="{BB962C8B-B14F-4D97-AF65-F5344CB8AC3E}">
        <p14:creationId xmlns:p14="http://schemas.microsoft.com/office/powerpoint/2010/main" val="37879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F5B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7882B-6D86-CABA-0F71-67568D47E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49D1E-7E73-70A5-1675-104102F0C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8125-F4D3-CC21-C40C-D3A427ED7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0B298-E85D-134D-AD82-929F10E270BC}" type="datetimeFigureOut">
              <a:rPr lang="en-US" smtClean="0"/>
              <a:t>4/9/26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001B-6B60-40D1-72E0-E2F004AF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3779-340E-0103-D197-9DC93D7DC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820A8-F8B1-DB48-A3F4-34257F14E4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5425C-E057-F770-C51D-2D8BFEC27C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5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2BB88-5E46-5C57-EBE9-39C9D66EB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6486EA-8C58-44BC-75DE-B8CDF269B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AEC9B-CD03-9738-4104-C6CC21E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2CD06-C018-0B0D-91D1-E119AD50C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FE1D-7D27-3BDC-AFD1-9DD053B3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FD0BB-91F9-CCD8-AA3B-E66F71543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47FBE-B600-982B-DF1F-BCE28FD39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9F4C77-FC2C-9E1C-6562-6D26D216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401DAC-F5D1-FB3D-91FB-9A3032DD6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2B2B8A-5F96-9905-9BAA-73F851D8D1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C02DC6-3C62-467F-2400-D8918EAA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30326-D81E-AE44-B81A-FAA186542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OneDrive WebCoast</dc:creator>
  <cp:lastModifiedBy>OneDrive WebCoast</cp:lastModifiedBy>
  <cp:revision>1</cp:revision>
  <dcterms:created xsi:type="dcterms:W3CDTF">2026-04-09T14:14:24Z</dcterms:created>
  <dcterms:modified xsi:type="dcterms:W3CDTF">2026-04-09T14:30:06Z</dcterms:modified>
</cp:coreProperties>
</file>