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4AF93-969D-E942-920E-CB4FC6DAC1EF}" v="23" dt="2026-04-14T08:52:41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4"/>
    <p:restoredTop sz="94659"/>
  </p:normalViewPr>
  <p:slideViewPr>
    <p:cSldViewPr snapToGrid="0">
      <p:cViewPr varScale="1">
        <p:scale>
          <a:sx n="145" d="100"/>
          <a:sy n="145" d="100"/>
        </p:scale>
        <p:origin x="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ih Puspo Laras" userId="a5ea969e-829e-4491-b3fe-b6560e0e90ec" providerId="ADAL" clId="{E4F3C3F4-AB8E-5AED-AAFF-604235C2CCAE}"/>
    <pc:docChg chg="custSel modSld modMainMaster">
      <pc:chgData name="Kasih Puspo Laras" userId="a5ea969e-829e-4491-b3fe-b6560e0e90ec" providerId="ADAL" clId="{E4F3C3F4-AB8E-5AED-AAFF-604235C2CCAE}" dt="2026-04-14T08:52:41.675" v="39" actId="167"/>
      <pc:docMkLst>
        <pc:docMk/>
      </pc:docMkLst>
      <pc:sldChg chg="addSp delSp modSp mod">
        <pc:chgData name="Kasih Puspo Laras" userId="a5ea969e-829e-4491-b3fe-b6560e0e90ec" providerId="ADAL" clId="{E4F3C3F4-AB8E-5AED-AAFF-604235C2CCAE}" dt="2026-04-14T08:51:49.556" v="31" actId="478"/>
        <pc:sldMkLst>
          <pc:docMk/>
          <pc:sldMk cId="2923875243" sldId="257"/>
        </pc:sldMkLst>
        <pc:picChg chg="add del mod">
          <ac:chgData name="Kasih Puspo Laras" userId="a5ea969e-829e-4491-b3fe-b6560e0e90ec" providerId="ADAL" clId="{E4F3C3F4-AB8E-5AED-AAFF-604235C2CCAE}" dt="2026-04-14T08:51:49.556" v="31" actId="478"/>
          <ac:picMkLst>
            <pc:docMk/>
            <pc:sldMk cId="2923875243" sldId="257"/>
            <ac:picMk id="3" creationId="{CB2C44F7-73BC-E4FC-CAE3-6951DFBC2ADB}"/>
          </ac:picMkLst>
        </pc:picChg>
      </pc:sldChg>
      <pc:sldMasterChg chg="addSp delSp modSp mod modSldLayout">
        <pc:chgData name="Kasih Puspo Laras" userId="a5ea969e-829e-4491-b3fe-b6560e0e90ec" providerId="ADAL" clId="{E4F3C3F4-AB8E-5AED-AAFF-604235C2CCAE}" dt="2026-04-14T08:51:10.731" v="27" actId="478"/>
        <pc:sldMasterMkLst>
          <pc:docMk/>
          <pc:sldMasterMk cId="3951310606" sldId="2147483648"/>
        </pc:sldMasterMkLst>
        <pc:spChg chg="del">
          <ac:chgData name="Kasih Puspo Laras" userId="a5ea969e-829e-4491-b3fe-b6560e0e90ec" providerId="ADAL" clId="{E4F3C3F4-AB8E-5AED-AAFF-604235C2CCAE}" dt="2026-04-14T08:51:10.731" v="27" actId="478"/>
          <ac:spMkLst>
            <pc:docMk/>
            <pc:sldMasterMk cId="3951310606" sldId="2147483648"/>
            <ac:spMk id="2" creationId="{8AFB122A-D3AE-D3A6-28F9-BD6D6D79B20B}"/>
          </ac:spMkLst>
        </pc:spChg>
        <pc:spChg chg="del">
          <ac:chgData name="Kasih Puspo Laras" userId="a5ea969e-829e-4491-b3fe-b6560e0e90ec" providerId="ADAL" clId="{E4F3C3F4-AB8E-5AED-AAFF-604235C2CCAE}" dt="2026-04-14T08:51:09.653" v="26" actId="478"/>
          <ac:spMkLst>
            <pc:docMk/>
            <pc:sldMasterMk cId="3951310606" sldId="2147483648"/>
            <ac:spMk id="3" creationId="{C178DC53-669D-7D9C-6F97-35D8FFD4B7DA}"/>
          </ac:spMkLst>
        </pc:spChg>
        <pc:spChg chg="del">
          <ac:chgData name="Kasih Puspo Laras" userId="a5ea969e-829e-4491-b3fe-b6560e0e90ec" providerId="ADAL" clId="{E4F3C3F4-AB8E-5AED-AAFF-604235C2CCAE}" dt="2026-04-14T08:51:08.855" v="25" actId="478"/>
          <ac:spMkLst>
            <pc:docMk/>
            <pc:sldMasterMk cId="3951310606" sldId="2147483648"/>
            <ac:spMk id="4" creationId="{6B51DD54-17F2-E7D8-5F2D-514DDB3E57DE}"/>
          </ac:spMkLst>
        </pc:spChg>
        <pc:spChg chg="del">
          <ac:chgData name="Kasih Puspo Laras" userId="a5ea969e-829e-4491-b3fe-b6560e0e90ec" providerId="ADAL" clId="{E4F3C3F4-AB8E-5AED-AAFF-604235C2CCAE}" dt="2026-04-14T08:51:07.195" v="24" actId="478"/>
          <ac:spMkLst>
            <pc:docMk/>
            <pc:sldMasterMk cId="3951310606" sldId="2147483648"/>
            <ac:spMk id="5" creationId="{DB4B81DD-1375-E4C5-4967-A1E868027212}"/>
          </ac:spMkLst>
        </pc:spChg>
        <pc:spChg chg="del">
          <ac:chgData name="Kasih Puspo Laras" userId="a5ea969e-829e-4491-b3fe-b6560e0e90ec" providerId="ADAL" clId="{E4F3C3F4-AB8E-5AED-AAFF-604235C2CCAE}" dt="2026-04-14T08:51:06.255" v="23" actId="478"/>
          <ac:spMkLst>
            <pc:docMk/>
            <pc:sldMasterMk cId="3951310606" sldId="2147483648"/>
            <ac:spMk id="6" creationId="{D1A7BFF7-A8F4-5BF2-9C46-CCE876714B99}"/>
          </ac:spMkLst>
        </pc:spChg>
        <pc:picChg chg="del">
          <ac:chgData name="Kasih Puspo Laras" userId="a5ea969e-829e-4491-b3fe-b6560e0e90ec" providerId="ADAL" clId="{E4F3C3F4-AB8E-5AED-AAFF-604235C2CCAE}" dt="2026-04-14T08:51:05.061" v="22" actId="478"/>
          <ac:picMkLst>
            <pc:docMk/>
            <pc:sldMasterMk cId="3951310606" sldId="2147483648"/>
            <ac:picMk id="8" creationId="{C722BC10-AC43-2B6C-DA25-65B17162956D}"/>
          </ac:picMkLst>
        </pc:picChg>
        <pc:picChg chg="mod">
          <ac:chgData name="Kasih Puspo Laras" userId="a5ea969e-829e-4491-b3fe-b6560e0e90ec" providerId="ADAL" clId="{E4F3C3F4-AB8E-5AED-AAFF-604235C2CCAE}" dt="2026-04-14T08:50:02.988" v="17" actId="14826"/>
          <ac:picMkLst>
            <pc:docMk/>
            <pc:sldMasterMk cId="3951310606" sldId="2147483648"/>
            <ac:picMk id="9" creationId="{5C70DA73-76C2-E7F4-3CF7-7C3D4A975BA2}"/>
          </ac:picMkLst>
        </pc:picChg>
        <pc:picChg chg="add mod">
          <ac:chgData name="Kasih Puspo Laras" userId="a5ea969e-829e-4491-b3fe-b6560e0e90ec" providerId="ADAL" clId="{E4F3C3F4-AB8E-5AED-AAFF-604235C2CCAE}" dt="2026-04-14T08:50:19.730" v="18" actId="14826"/>
          <ac:picMkLst>
            <pc:docMk/>
            <pc:sldMasterMk cId="3951310606" sldId="2147483648"/>
            <ac:picMk id="10" creationId="{3A10B579-6B9C-DD94-EBEA-0CBE415024F9}"/>
          </ac:picMkLst>
        </pc:picChg>
        <pc:sldLayoutChg chg="modSp mod">
          <pc:chgData name="Kasih Puspo Laras" userId="a5ea969e-829e-4491-b3fe-b6560e0e90ec" providerId="ADAL" clId="{E4F3C3F4-AB8E-5AED-AAFF-604235C2CCAE}" dt="2026-04-14T07:24:32.765" v="7" actId="120"/>
          <pc:sldLayoutMkLst>
            <pc:docMk/>
            <pc:sldMasterMk cId="3951310606" sldId="2147483648"/>
            <pc:sldLayoutMk cId="4181190518" sldId="2147483649"/>
          </pc:sldLayoutMkLst>
          <pc:spChg chg="mod">
            <ac:chgData name="Kasih Puspo Laras" userId="a5ea969e-829e-4491-b3fe-b6560e0e90ec" providerId="ADAL" clId="{E4F3C3F4-AB8E-5AED-AAFF-604235C2CCAE}" dt="2026-04-14T07:24:32.765" v="7" actId="120"/>
            <ac:spMkLst>
              <pc:docMk/>
              <pc:sldMasterMk cId="3951310606" sldId="2147483648"/>
              <pc:sldLayoutMk cId="4181190518" sldId="2147483649"/>
              <ac:spMk id="2" creationId="{7D288B01-F76D-89C3-A1F7-A4A81E27B631}"/>
            </ac:spMkLst>
          </pc:spChg>
          <pc:spChg chg="mod">
            <ac:chgData name="Kasih Puspo Laras" userId="a5ea969e-829e-4491-b3fe-b6560e0e90ec" providerId="ADAL" clId="{E4F3C3F4-AB8E-5AED-AAFF-604235C2CCAE}" dt="2026-04-14T07:24:32.765" v="7" actId="120"/>
            <ac:spMkLst>
              <pc:docMk/>
              <pc:sldMasterMk cId="3951310606" sldId="2147483648"/>
              <pc:sldLayoutMk cId="4181190518" sldId="2147483649"/>
              <ac:spMk id="3" creationId="{6C0DC668-9401-3755-67DD-8C59915B4DAF}"/>
            </ac:spMkLst>
          </pc:spChg>
        </pc:sldLayoutChg>
      </pc:sldMasterChg>
      <pc:sldMasterChg chg="addSp delSp modSp mod">
        <pc:chgData name="Kasih Puspo Laras" userId="a5ea969e-829e-4491-b3fe-b6560e0e90ec" providerId="ADAL" clId="{E4F3C3F4-AB8E-5AED-AAFF-604235C2CCAE}" dt="2026-04-14T08:52:41.675" v="39" actId="167"/>
        <pc:sldMasterMkLst>
          <pc:docMk/>
          <pc:sldMasterMk cId="3787902871" sldId="2147483650"/>
        </pc:sldMasterMkLst>
        <pc:spChg chg="mod">
          <ac:chgData name="Kasih Puspo Laras" userId="a5ea969e-829e-4491-b3fe-b6560e0e90ec" providerId="ADAL" clId="{E4F3C3F4-AB8E-5AED-AAFF-604235C2CCAE}" dt="2026-04-14T07:25:15.116" v="16" actId="1076"/>
          <ac:spMkLst>
            <pc:docMk/>
            <pc:sldMasterMk cId="3787902871" sldId="2147483650"/>
            <ac:spMk id="10" creationId="{DEBB76B2-1F81-9673-E123-6E6DE450881B}"/>
          </ac:spMkLst>
        </pc:spChg>
        <pc:picChg chg="add del mod ord modCrop">
          <ac:chgData name="Kasih Puspo Laras" userId="a5ea969e-829e-4491-b3fe-b6560e0e90ec" providerId="ADAL" clId="{E4F3C3F4-AB8E-5AED-AAFF-604235C2CCAE}" dt="2026-04-14T08:52:23.331" v="33" actId="478"/>
          <ac:picMkLst>
            <pc:docMk/>
            <pc:sldMasterMk cId="3787902871" sldId="2147483650"/>
            <ac:picMk id="7" creationId="{E55D899B-502B-5649-6E50-48AE0E30D8AC}"/>
          </ac:picMkLst>
        </pc:picChg>
        <pc:picChg chg="add mod">
          <ac:chgData name="Kasih Puspo Laras" userId="a5ea969e-829e-4491-b3fe-b6560e0e90ec" providerId="ADAL" clId="{E4F3C3F4-AB8E-5AED-AAFF-604235C2CCAE}" dt="2026-04-14T08:52:41.675" v="39" actId="167"/>
          <ac:picMkLst>
            <pc:docMk/>
            <pc:sldMasterMk cId="3787902871" sldId="2147483650"/>
            <ac:picMk id="8" creationId="{10594C39-9E93-FCE8-1F8A-C90F714D2FE7}"/>
          </ac:picMkLst>
        </pc:picChg>
        <pc:picChg chg="del">
          <ac:chgData name="Kasih Puspo Laras" userId="a5ea969e-829e-4491-b3fe-b6560e0e90ec" providerId="ADAL" clId="{E4F3C3F4-AB8E-5AED-AAFF-604235C2CCAE}" dt="2026-04-14T07:24:54.322" v="12" actId="478"/>
          <ac:picMkLst>
            <pc:docMk/>
            <pc:sldMasterMk cId="3787902871" sldId="2147483650"/>
            <ac:picMk id="8" creationId="{5A95D76C-0386-A263-EE2A-58F9A643E287}"/>
          </ac:picMkLst>
        </pc:picChg>
        <pc:picChg chg="mod">
          <ac:chgData name="Kasih Puspo Laras" userId="a5ea969e-829e-4491-b3fe-b6560e0e90ec" providerId="ADAL" clId="{E4F3C3F4-AB8E-5AED-AAFF-604235C2CCAE}" dt="2026-04-14T07:25:08.974" v="15" actId="1076"/>
          <ac:picMkLst>
            <pc:docMk/>
            <pc:sldMasterMk cId="3787902871" sldId="2147483650"/>
            <ac:picMk id="9" creationId="{FAAD468B-C2FC-74EC-0B29-0D8DDA99C7B8}"/>
          </ac:picMkLst>
        </pc:picChg>
      </pc:sldMasterChg>
      <pc:sldMasterChg chg="modSp">
        <pc:chgData name="Kasih Puspo Laras" userId="a5ea969e-829e-4491-b3fe-b6560e0e90ec" providerId="ADAL" clId="{E4F3C3F4-AB8E-5AED-AAFF-604235C2CCAE}" dt="2026-04-14T08:50:51.858" v="21" actId="14826"/>
        <pc:sldMasterMkLst>
          <pc:docMk/>
          <pc:sldMasterMk cId="3879451356" sldId="2147483655"/>
        </pc:sldMasterMkLst>
        <pc:picChg chg="mod">
          <ac:chgData name="Kasih Puspo Laras" userId="a5ea969e-829e-4491-b3fe-b6560e0e90ec" providerId="ADAL" clId="{E4F3C3F4-AB8E-5AED-AAFF-604235C2CCAE}" dt="2026-04-14T08:50:51.858" v="21" actId="14826"/>
          <ac:picMkLst>
            <pc:docMk/>
            <pc:sldMasterMk cId="3879451356" sldId="2147483655"/>
            <ac:picMk id="7" creationId="{B275425C-E057-F770-C51D-2D8BFEC27C63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8B01-F76D-89C3-A1F7-A4A81E27B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64" y="1845181"/>
            <a:ext cx="6482443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DC668-9401-3755-67DD-8C59915B4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64" y="4324856"/>
            <a:ext cx="648244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8119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52F-2040-5E43-208A-2CAB3FAC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71430-B562-A570-4B23-2339AAA59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36738"/>
            <a:ext cx="10515600" cy="41719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6959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52F-2040-5E43-208A-2CAB3FAC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71430-B562-A570-4B23-2339AAA59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836738"/>
            <a:ext cx="5162006" cy="41719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3FE264A-D45F-982A-648F-FDA8FF08F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1795" y="1840322"/>
            <a:ext cx="5162006" cy="41719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1178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52F-2040-5E43-208A-2CAB3FAC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63408" cy="132556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71430-B562-A570-4B23-2339AAA59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836738"/>
            <a:ext cx="7063408" cy="41719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E372FC-61E6-F22B-71FE-1389485A7E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38930" y="0"/>
            <a:ext cx="3853070" cy="6219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DBFD67-8F71-84C5-A30E-713FFF86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ECA5304-511E-1206-AA3D-574283B59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36738"/>
            <a:ext cx="10515600" cy="4171950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8531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10B579-6B9C-DD94-EBEA-0CBE415024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0DA73-76C2-E7F4-3CF7-7C3D4A975B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0550" y="482578"/>
            <a:ext cx="4038600" cy="10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1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594C39-9E93-FCE8-1F8A-C90F714D2F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23001"/>
            <a:ext cx="12192000" cy="634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7811D-AC9F-F30A-9F62-CA9E866E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AED34-EE57-DF9A-A713-D395A2384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D48E6F-D178-0243-9E94-2A5C8644CB65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12954-AFC3-03C6-E8AB-40F3D21C1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7C82B-E357-C7E2-C356-DDFFA4EA2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3FB6A-468C-0049-BB00-E76E26CAF56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AD468B-C2FC-74EC-0B29-0D8DDA99C7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05346" y="6326664"/>
            <a:ext cx="1704703" cy="460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BB76B2-1F81-9673-E123-6E6DE450881B}"/>
              </a:ext>
            </a:extLst>
          </p:cNvPr>
          <p:cNvSpPr txBox="1"/>
          <p:nvPr userDrawn="1"/>
        </p:nvSpPr>
        <p:spPr>
          <a:xfrm>
            <a:off x="7855676" y="6418348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https://ihiw19.org/</a:t>
            </a:r>
          </a:p>
        </p:txBody>
      </p:sp>
    </p:spTree>
    <p:extLst>
      <p:ext uri="{BB962C8B-B14F-4D97-AF65-F5344CB8AC3E}">
        <p14:creationId xmlns:p14="http://schemas.microsoft.com/office/powerpoint/2010/main" val="378790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5B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7882B-6D86-CABA-0F71-67568D47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49D1E-7E73-70A5-1675-104102F0C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18125-F4D3-CC21-C40C-D3A427ED7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00B298-E85D-134D-AD82-929F10E270BC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8001B-6B60-40D1-72E0-E2F004AFD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3779-340E-0103-D197-9DC93D7DC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B820A8-F8B1-DB48-A3F4-34257F14E4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5425C-E057-F770-C51D-2D8BFEC27C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5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2BB88-5E46-5C57-EBE9-39C9D66EB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6486EA-8C58-44BC-75DE-B8CDF269B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AEC9B-CD03-9738-4104-C6CC21E8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2CD06-C018-0B0D-91D1-E119AD50C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FE1D-7D27-3BDC-AFD1-9DD053B3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FD0BB-91F9-CCD8-AA3B-E66F71543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47FBE-B600-982B-DF1F-BCE28FD39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2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9F4C77-FC2C-9E1C-6562-6D26D21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401DAC-F5D1-FB3D-91FB-9A3032DD6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2B2B8A-5F96-9905-9BAA-73F851D8D1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C02DC6-3C62-467F-2400-D8918EAA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30326-D81E-AE44-B81A-FAA186542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9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OneDrive WebCoast</dc:creator>
  <cp:lastModifiedBy>OneDrive WebCoast</cp:lastModifiedBy>
  <cp:revision>1</cp:revision>
  <dcterms:created xsi:type="dcterms:W3CDTF">2026-04-09T14:14:24Z</dcterms:created>
  <dcterms:modified xsi:type="dcterms:W3CDTF">2026-04-14T08:52:47Z</dcterms:modified>
</cp:coreProperties>
</file>